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etter Saturday" charset="1" panose="02000500000000000000"/>
      <p:regular r:id="rId7"/>
    </p:embeddedFont>
    <p:embeddedFont>
      <p:font typeface="Alata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0" y="27432000"/>
                </a:moveTo>
                <a:lnTo>
                  <a:pt x="0" y="0"/>
                </a:lnTo>
                <a:lnTo>
                  <a:pt x="36576000" y="0"/>
                </a:lnTo>
                <a:lnTo>
                  <a:pt x="36576000" y="27432000"/>
                </a:lnTo>
                <a:lnTo>
                  <a:pt x="0" y="27432000"/>
                </a:lnTo>
                <a:close/>
              </a:path>
            </a:pathLst>
          </a:custGeom>
          <a:blipFill>
            <a:blip r:embed="rId2"/>
            <a:stretch>
              <a:fillRect l="-312" t="-4180" r="-17783" b="-177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5400000">
            <a:off x="16662666" y="23608954"/>
            <a:ext cx="10310136" cy="19732319"/>
          </a:xfrm>
          <a:custGeom>
            <a:avLst/>
            <a:gdLst/>
            <a:ahLst/>
            <a:cxnLst/>
            <a:rect r="r" b="b" t="t" l="l"/>
            <a:pathLst>
              <a:path h="19732319" w="10310136">
                <a:moveTo>
                  <a:pt x="10310137" y="0"/>
                </a:moveTo>
                <a:lnTo>
                  <a:pt x="0" y="0"/>
                </a:lnTo>
                <a:lnTo>
                  <a:pt x="0" y="19732318"/>
                </a:lnTo>
                <a:lnTo>
                  <a:pt x="10310137" y="19732318"/>
                </a:lnTo>
                <a:lnTo>
                  <a:pt x="10310137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459197" y="23608954"/>
            <a:ext cx="10310136" cy="19732319"/>
          </a:xfrm>
          <a:custGeom>
            <a:avLst/>
            <a:gdLst/>
            <a:ahLst/>
            <a:cxnLst/>
            <a:rect r="r" b="b" t="t" l="l"/>
            <a:pathLst>
              <a:path h="19732319" w="10310136">
                <a:moveTo>
                  <a:pt x="10310137" y="19732318"/>
                </a:moveTo>
                <a:lnTo>
                  <a:pt x="0" y="19732318"/>
                </a:lnTo>
                <a:lnTo>
                  <a:pt x="0" y="0"/>
                </a:lnTo>
                <a:lnTo>
                  <a:pt x="10310137" y="0"/>
                </a:lnTo>
                <a:lnTo>
                  <a:pt x="10310137" y="19732318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6662666" y="-6765272"/>
            <a:ext cx="10310136" cy="19732319"/>
          </a:xfrm>
          <a:custGeom>
            <a:avLst/>
            <a:gdLst/>
            <a:ahLst/>
            <a:cxnLst/>
            <a:rect r="r" b="b" t="t" l="l"/>
            <a:pathLst>
              <a:path h="19732319" w="10310136">
                <a:moveTo>
                  <a:pt x="0" y="0"/>
                </a:moveTo>
                <a:lnTo>
                  <a:pt x="10310137" y="0"/>
                </a:lnTo>
                <a:lnTo>
                  <a:pt x="10310137" y="19732318"/>
                </a:lnTo>
                <a:lnTo>
                  <a:pt x="0" y="197323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5400000">
            <a:off x="459197" y="-6765272"/>
            <a:ext cx="10310136" cy="19732319"/>
          </a:xfrm>
          <a:custGeom>
            <a:avLst/>
            <a:gdLst/>
            <a:ahLst/>
            <a:cxnLst/>
            <a:rect r="r" b="b" t="t" l="l"/>
            <a:pathLst>
              <a:path h="19732319" w="10310136">
                <a:moveTo>
                  <a:pt x="0" y="19732318"/>
                </a:moveTo>
                <a:lnTo>
                  <a:pt x="10310137" y="19732318"/>
                </a:lnTo>
                <a:lnTo>
                  <a:pt x="10310137" y="0"/>
                </a:lnTo>
                <a:lnTo>
                  <a:pt x="0" y="0"/>
                </a:lnTo>
                <a:lnTo>
                  <a:pt x="0" y="19732318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154742" y="8613256"/>
            <a:ext cx="15122517" cy="5112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99"/>
              </a:lnSpc>
            </a:pPr>
            <a:r>
              <a:rPr lang="en-US" sz="29928">
                <a:solidFill>
                  <a:srgbClr val="1A3769"/>
                </a:solidFill>
                <a:latin typeface="Better Saturday"/>
                <a:ea typeface="Better Saturday"/>
                <a:cs typeface="Better Saturday"/>
                <a:sym typeface="Better Saturday"/>
              </a:rPr>
              <a:t>Welcome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71273" y="19053339"/>
            <a:ext cx="20689455" cy="3662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29"/>
              </a:lnSpc>
            </a:pPr>
            <a:r>
              <a:rPr lang="en-US" sz="21378">
                <a:solidFill>
                  <a:srgbClr val="1A3769"/>
                </a:solidFill>
                <a:latin typeface="Better Saturday"/>
                <a:ea typeface="Better Saturday"/>
                <a:cs typeface="Better Saturday"/>
                <a:sym typeface="Better Saturday"/>
              </a:rPr>
              <a:t>Eleanor &amp; Adora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76854" y="17263760"/>
            <a:ext cx="8871205" cy="91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2"/>
              </a:lnSpc>
            </a:pPr>
            <a:r>
              <a:rPr lang="en-US" sz="5473" spc="547">
                <a:solidFill>
                  <a:srgbClr val="1A3769"/>
                </a:solidFill>
                <a:latin typeface="Alata"/>
                <a:ea typeface="Alata"/>
                <a:cs typeface="Alata"/>
                <a:sym typeface="Alata"/>
              </a:rPr>
              <a:t>TO THE WEDDING OF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27632" y="26225194"/>
            <a:ext cx="12976736" cy="1155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sz="6841" spc="684">
                <a:solidFill>
                  <a:srgbClr val="1A3769"/>
                </a:solidFill>
                <a:latin typeface="Alata"/>
                <a:ea typeface="Alata"/>
                <a:cs typeface="Alata"/>
                <a:sym typeface="Alata"/>
              </a:rPr>
              <a:t>-SEPTEMBER 29, 2029-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DAGytD5Br6o</dc:identifier>
  <dcterms:modified xsi:type="dcterms:W3CDTF">2011-08-01T06:04:30Z</dcterms:modified>
  <cp:revision>1</cp:revision>
  <dc:title>Blue and White Elegant Floral Watercolor Welcome Wedding Poster (30 x 40 in)</dc:title>
</cp:coreProperties>
</file>